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Merriweather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32fc24d9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32fc24d9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12564c5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12564c5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12564c56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12564c56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12564c56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12564c56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12564c56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12564c56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235f6d1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235f6d1f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12564c56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12564c56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6B8A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s://www.etsy.com/listing/793449207/face-mask-ships-next-day-child-adult?ga_order=most_relevant&amp;ga_search_type=all&amp;ga_view_type=gallery&amp;ga_search_query=tie+back+face+mask+kids&amp;ref=sr_gallery-1-2&amp;organic_search_click=1&amp;frs=1" TargetMode="External"/><Relationship Id="rId5" Type="http://schemas.openxmlformats.org/officeDocument/2006/relationships/hyperlink" Target="https://www.etsy.com/listing/794057821/childrens-no-slip-button-headband-for?ga_order=most_relevant&amp;ga_search_type=all&amp;ga_view_type=gallery&amp;ga_search_query=kid+mask+headbands&amp;ref=sr_gallery-1-4&amp;bes=1" TargetMode="Externa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erriweather"/>
                <a:ea typeface="Merriweather"/>
                <a:cs typeface="Merriweather"/>
                <a:sym typeface="Merriweather"/>
              </a:rPr>
              <a:t>Back to School Night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August 20, 2020</a:t>
            </a:r>
            <a:endParaRPr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89BDCCE-635F-409E-BE29-A88BF53B79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77"/>
    </mc:Choice>
    <mc:Fallback>
      <p:transition spd="slow" advTm="6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260275" y="211650"/>
            <a:ext cx="8520600" cy="7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Merriweather"/>
                <a:ea typeface="Merriweather"/>
                <a:cs typeface="Merriweather"/>
                <a:sym typeface="Merriweather"/>
              </a:rPr>
              <a:t>B.E.E. Folders</a:t>
            </a:r>
            <a:endParaRPr sz="45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311700" y="8120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These folders will be sent home everyday with any important information, completed work, and homework.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When we begin sending homework home next week you may return it in the B.E.E. folder and we will put a sticker/grade/smiley face/star/etc. on completed work! 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sure the folder comes back everyday!  </a:t>
            </a:r>
            <a:endParaRPr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1C3DD4B-4106-4B16-B68F-978A77170A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626"/>
    </mc:Choice>
    <mc:Fallback>
      <p:transition spd="slow" advTm="40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erriweather"/>
                <a:ea typeface="Merriweather"/>
                <a:cs typeface="Merriweather"/>
                <a:sym typeface="Merriweather"/>
              </a:rPr>
              <a:t>Masks &amp; Safety Precautions 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 b="1">
                <a:latin typeface="Merriweather"/>
                <a:ea typeface="Merriweather"/>
                <a:cs typeface="Merriweather"/>
                <a:sym typeface="Merriweather"/>
              </a:rPr>
              <a:t>Sanitizing upon entering &amp; exiting the classroom</a:t>
            </a: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 b="1">
                <a:latin typeface="Merriweather"/>
                <a:ea typeface="Merriweather"/>
                <a:cs typeface="Merriweather"/>
                <a:sym typeface="Merriweather"/>
              </a:rPr>
              <a:t>No sharing of materials </a:t>
            </a: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 b="1">
                <a:latin typeface="Merriweather"/>
                <a:ea typeface="Merriweather"/>
                <a:cs typeface="Merriweather"/>
                <a:sym typeface="Merriweather"/>
              </a:rPr>
              <a:t>We have had a few issues with student masks slipping under their nose. Here are some links to ideas if needed:</a:t>
            </a: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○"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https://www.etsy.com/listing/794057821/childrens-no-slip-button-headband-for?ga_order=most_relevant&amp;ga_search_type=all&amp;ga_view_type=gallery&amp;ga_search_query=kid+mask+headbands&amp;ref=sr_gallery-1-4&amp;bes=1</a:t>
            </a: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○"/>
            </a:pPr>
            <a:r>
              <a:rPr lang="en" sz="1100" u="sng">
                <a:solidFill>
                  <a:schemeClr val="hlink"/>
                </a:solidFill>
                <a:hlinkClick r:id="rId6"/>
              </a:rPr>
              <a:t>https://www.etsy.com/listing/793449207/face-mask-ships-next-day-child-adult?ga_order=most_relevant&amp;ga_search_type=all&amp;ga_view_type=gallery&amp;ga_search_query=tie+back+face+mask+kids&amp;ref=sr_gallery-1-2&amp;organic_search_click=1&amp;frs=1</a:t>
            </a: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 b="1">
                <a:latin typeface="Merriweather"/>
                <a:ea typeface="Merriweather"/>
                <a:cs typeface="Merriweather"/>
                <a:sym typeface="Merriweather"/>
              </a:rPr>
              <a:t>Mask breaks</a:t>
            </a: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○"/>
            </a:pPr>
            <a:r>
              <a:rPr lang="en" sz="2000" b="1">
                <a:latin typeface="Merriweather"/>
                <a:ea typeface="Merriweather"/>
                <a:cs typeface="Merriweather"/>
                <a:sym typeface="Merriweather"/>
              </a:rPr>
              <a:t>Students do get opportunities to take a mask break outside and in the classroom. </a:t>
            </a: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82825" y="93700"/>
            <a:ext cx="924025" cy="9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1F92364-4C3C-414E-924B-831BEBDF3E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479"/>
    </mc:Choice>
    <mc:Fallback>
      <p:transition spd="slow" advTm="48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erriweather"/>
                <a:ea typeface="Merriweather"/>
                <a:cs typeface="Merriweather"/>
                <a:sym typeface="Merriweather"/>
              </a:rPr>
              <a:t>Pick Up &amp; Drop Off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 b="1">
                <a:latin typeface="Merriweather"/>
                <a:ea typeface="Merriweather"/>
                <a:cs typeface="Merriweather"/>
                <a:sym typeface="Merriweather"/>
              </a:rPr>
              <a:t>Let us know if your child is carpooling with anyone and which last name you would like them sent out at.</a:t>
            </a: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●"/>
            </a:pPr>
            <a:r>
              <a:rPr lang="en" sz="2000" b="1">
                <a:latin typeface="Merriweather"/>
                <a:ea typeface="Merriweather"/>
                <a:cs typeface="Merriweather"/>
                <a:sym typeface="Merriweather"/>
              </a:rPr>
              <a:t>Staggered Times: </a:t>
            </a: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○"/>
            </a:pPr>
            <a:r>
              <a:rPr lang="en" sz="2000" b="1">
                <a:latin typeface="Merriweather"/>
                <a:ea typeface="Merriweather"/>
                <a:cs typeface="Merriweather"/>
                <a:sym typeface="Merriweather"/>
              </a:rPr>
              <a:t>Drop Off: </a:t>
            </a: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■"/>
            </a:pPr>
            <a:r>
              <a:rPr lang="en" sz="2000" b="1">
                <a:latin typeface="Merriweather"/>
                <a:ea typeface="Merriweather"/>
                <a:cs typeface="Merriweather"/>
                <a:sym typeface="Merriweather"/>
              </a:rPr>
              <a:t>7:50 - A - E</a:t>
            </a: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■"/>
            </a:pPr>
            <a:r>
              <a:rPr lang="en" sz="2000" b="1">
                <a:latin typeface="Merriweather"/>
                <a:ea typeface="Merriweather"/>
                <a:cs typeface="Merriweather"/>
                <a:sym typeface="Merriweather"/>
              </a:rPr>
              <a:t>7:55 - F - O</a:t>
            </a: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■"/>
            </a:pPr>
            <a:r>
              <a:rPr lang="en" sz="2000" b="1">
                <a:latin typeface="Merriweather"/>
                <a:ea typeface="Merriweather"/>
                <a:cs typeface="Merriweather"/>
                <a:sym typeface="Merriweather"/>
              </a:rPr>
              <a:t>8:00 - P - Z</a:t>
            </a: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○"/>
            </a:pPr>
            <a:r>
              <a:rPr lang="en" sz="2000" b="1">
                <a:latin typeface="Merriweather"/>
                <a:ea typeface="Merriweather"/>
                <a:cs typeface="Merriweather"/>
                <a:sym typeface="Merriweather"/>
              </a:rPr>
              <a:t>Pick up: </a:t>
            </a: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■"/>
            </a:pPr>
            <a:r>
              <a:rPr lang="en" sz="2000" b="1">
                <a:latin typeface="Merriweather"/>
                <a:ea typeface="Merriweather"/>
                <a:cs typeface="Merriweather"/>
                <a:sym typeface="Merriweather"/>
              </a:rPr>
              <a:t>2:20 - A - E</a:t>
            </a: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■"/>
            </a:pPr>
            <a:r>
              <a:rPr lang="en" sz="2000" b="1">
                <a:latin typeface="Merriweather"/>
                <a:ea typeface="Merriweather"/>
                <a:cs typeface="Merriweather"/>
                <a:sym typeface="Merriweather"/>
              </a:rPr>
              <a:t>2:25- F - O</a:t>
            </a: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■"/>
            </a:pPr>
            <a:r>
              <a:rPr lang="en" sz="2000" b="1">
                <a:latin typeface="Merriweather"/>
                <a:ea typeface="Merriweather"/>
                <a:cs typeface="Merriweather"/>
                <a:sym typeface="Merriweather"/>
              </a:rPr>
              <a:t>2:30 - P - Z</a:t>
            </a: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D05C733-7E72-462A-A32A-03AD1DD829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468"/>
    </mc:Choice>
    <mc:Fallback>
      <p:transition spd="slow" advTm="50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erriweather"/>
                <a:ea typeface="Merriweather"/>
                <a:cs typeface="Merriweather"/>
                <a:sym typeface="Merriweather"/>
              </a:rPr>
              <a:t>Friday Online Learning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Merriweather"/>
                <a:ea typeface="Merriweather"/>
                <a:cs typeface="Merriweather"/>
                <a:sym typeface="Merriweather"/>
              </a:rPr>
              <a:t>If your child needs a computer for Friday, that will be sent home on Thursday and MUST be returned on Monday so we can used it in class. </a:t>
            </a:r>
            <a:endParaRPr sz="17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 b="1">
                <a:latin typeface="Merriweather"/>
                <a:ea typeface="Merriweather"/>
                <a:cs typeface="Merriweather"/>
                <a:sym typeface="Merriweather"/>
              </a:rPr>
              <a:t>Steps:</a:t>
            </a:r>
            <a:endParaRPr sz="17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6550" algn="l" rtl="0">
              <a:spcBef>
                <a:spcPts val="1600"/>
              </a:spcBef>
              <a:spcAft>
                <a:spcPts val="0"/>
              </a:spcAft>
              <a:buSzPts val="1700"/>
              <a:buFont typeface="Merriweather"/>
              <a:buAutoNum type="arabicPeriod"/>
            </a:pPr>
            <a:r>
              <a:rPr lang="en" sz="1700" b="1">
                <a:latin typeface="Merriweather"/>
                <a:ea typeface="Merriweather"/>
                <a:cs typeface="Merriweather"/>
                <a:sym typeface="Merriweather"/>
              </a:rPr>
              <a:t>Login to Google Classroom (password sheets sent home THIS Thursday). Any missing passwords will be sent out later on. </a:t>
            </a:r>
            <a:endParaRPr sz="17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Merriweather"/>
              <a:buAutoNum type="arabicPeriod"/>
            </a:pPr>
            <a:r>
              <a:rPr lang="en" sz="1700" b="1">
                <a:latin typeface="Merriweather"/>
                <a:ea typeface="Merriweather"/>
                <a:cs typeface="Merriweather"/>
                <a:sym typeface="Merriweather"/>
              </a:rPr>
              <a:t>Use your “How to login to Google Classroom” packet.</a:t>
            </a:r>
            <a:endParaRPr sz="17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Merriweather"/>
              <a:buAutoNum type="arabicPeriod"/>
            </a:pPr>
            <a:r>
              <a:rPr lang="en" sz="1700" b="1">
                <a:latin typeface="Merriweather"/>
                <a:ea typeface="Merriweather"/>
                <a:cs typeface="Merriweather"/>
                <a:sym typeface="Merriweather"/>
              </a:rPr>
              <a:t>Add your Homeroom/Literacy class(es) and your Math class. </a:t>
            </a:r>
            <a:endParaRPr sz="17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Merriweather"/>
              <a:buAutoNum type="arabicPeriod"/>
            </a:pPr>
            <a:r>
              <a:rPr lang="en" sz="1700" b="1">
                <a:latin typeface="Merriweather"/>
                <a:ea typeface="Merriweather"/>
                <a:cs typeface="Merriweather"/>
                <a:sym typeface="Merriweather"/>
              </a:rPr>
              <a:t>Find the Topic titled “Friday” with the date next to it.</a:t>
            </a:r>
            <a:endParaRPr sz="17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Merriweather"/>
              <a:buAutoNum type="arabicPeriod"/>
            </a:pPr>
            <a:r>
              <a:rPr lang="en" sz="1700" b="1">
                <a:latin typeface="Merriweather"/>
                <a:ea typeface="Merriweather"/>
                <a:cs typeface="Merriweather"/>
                <a:sym typeface="Merriweather"/>
              </a:rPr>
              <a:t>Complete work using Google Classroom and any handouts sent home on Thursday! </a:t>
            </a:r>
            <a:endParaRPr sz="17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Merriweather"/>
              <a:buAutoNum type="arabicPeriod"/>
            </a:pPr>
            <a:r>
              <a:rPr lang="en" sz="1700" b="1">
                <a:latin typeface="Merriweather"/>
                <a:ea typeface="Merriweather"/>
                <a:cs typeface="Merriweather"/>
                <a:sym typeface="Merriweather"/>
              </a:rPr>
              <a:t>Return work in the B.E.E. folder on Monday. </a:t>
            </a:r>
            <a:endParaRPr sz="17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ADA9713-6CB8-4621-A4EE-6BA9B83C2A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229"/>
    </mc:Choice>
    <mc:Fallback>
      <p:transition spd="slow" advTm="55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erriweather"/>
                <a:ea typeface="Merriweather"/>
                <a:cs typeface="Merriweather"/>
                <a:sym typeface="Merriweather"/>
              </a:rPr>
              <a:t>Distance Learning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AutoNum type="arabicPeriod"/>
            </a:pPr>
            <a:r>
              <a:rPr lang="en" sz="2000" b="1">
                <a:latin typeface="Merriweather"/>
                <a:ea typeface="Merriweather"/>
                <a:cs typeface="Merriweather"/>
                <a:sym typeface="Merriweather"/>
              </a:rPr>
              <a:t>We are going to start recording lessons next week, this means our math lessons will be a day behind as we will upload the videos after school each day. As we get more comfortable with this we may start live streaming. </a:t>
            </a: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AutoNum type="arabicPeriod"/>
            </a:pPr>
            <a:r>
              <a:rPr lang="en" sz="2000" b="1">
                <a:latin typeface="Merriweather"/>
                <a:ea typeface="Merriweather"/>
                <a:cs typeface="Merriweather"/>
                <a:sym typeface="Merriweather"/>
              </a:rPr>
              <a:t>There may be weeks we will need students to come in on Fridays for assessments, we will use a Sign Up sheet each time and contact you.</a:t>
            </a: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AutoNum type="arabicPeriod"/>
            </a:pPr>
            <a:r>
              <a:rPr lang="en" sz="2000" b="1">
                <a:latin typeface="Merriweather"/>
                <a:ea typeface="Merriweather"/>
                <a:cs typeface="Merriweather"/>
                <a:sym typeface="Merriweather"/>
              </a:rPr>
              <a:t>If we do not have students coming in for Assessments on Friday we will schedule zoom meetings to check in with our Distance Learning students! </a:t>
            </a: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CF35001-BBFD-439D-BD6B-B9C676FC80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475"/>
    </mc:Choice>
    <mc:Fallback>
      <p:transition spd="slow" advTm="374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Captain</a:t>
            </a:r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year we ask a parent in our homeroom class to be our class captain and help coordinate volunteers throughout the school year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year will look different, but we will try our best to work together to find volunteer opportunities throughout the year. We love having parent volunteers!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Please email your child’s homeroom teacher if you would like to be a class captain. </a:t>
            </a:r>
            <a:endParaRPr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11C98FD-2FF3-4D04-9F5F-C302548B6D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532"/>
    </mc:Choice>
    <mc:Fallback>
      <p:transition spd="slow" advTm="305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erriweather"/>
                <a:ea typeface="Merriweather"/>
                <a:cs typeface="Merriweather"/>
                <a:sym typeface="Merriweather"/>
              </a:rPr>
              <a:t>Do you have any additional questions?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Merriweather"/>
                <a:ea typeface="Merriweather"/>
                <a:cs typeface="Merriweather"/>
                <a:sym typeface="Merriweather"/>
              </a:rPr>
              <a:t>Please join us tonight on Zoom from 6:00-7:00 where we can answer any questions you may have. </a:t>
            </a: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>
                <a:latin typeface="Merriweather"/>
                <a:ea typeface="Merriweather"/>
                <a:cs typeface="Merriweather"/>
                <a:sym typeface="Merriweather"/>
              </a:rPr>
              <a:t>Ms. Bailey: 321- 121- 1233</a:t>
            </a: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>
                <a:latin typeface="Merriweather"/>
                <a:ea typeface="Merriweather"/>
                <a:cs typeface="Merriweather"/>
                <a:sym typeface="Merriweather"/>
              </a:rPr>
              <a:t>Ms. Hansen: 921 - 752 -2497</a:t>
            </a: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 b="1">
                <a:latin typeface="Merriweather"/>
                <a:ea typeface="Merriweather"/>
                <a:cs typeface="Merriweather"/>
                <a:sym typeface="Merriweather"/>
              </a:rPr>
              <a:t>Mrs. Kemp: 340-852-6301</a:t>
            </a:r>
            <a:endParaRPr sz="20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32F6EBE-FB11-4B9B-9802-CB5B931B9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101"/>
    </mc:Choice>
    <mc:Fallback>
      <p:transition spd="slow" advTm="27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673</Words>
  <Application>Microsoft Office PowerPoint</Application>
  <PresentationFormat>On-screen Show (16:9)</PresentationFormat>
  <Paragraphs>49</Paragraphs>
  <Slides>8</Slides>
  <Notes>8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Merriweather</vt:lpstr>
      <vt:lpstr>Arial</vt:lpstr>
      <vt:lpstr>Simple Light</vt:lpstr>
      <vt:lpstr>Back to School Night</vt:lpstr>
      <vt:lpstr>B.E.E. Folders</vt:lpstr>
      <vt:lpstr>Masks &amp; Safety Precautions </vt:lpstr>
      <vt:lpstr>Pick Up &amp; Drop Off</vt:lpstr>
      <vt:lpstr>Friday Online Learning</vt:lpstr>
      <vt:lpstr>Distance Learning</vt:lpstr>
      <vt:lpstr>Class Captain</vt:lpstr>
      <vt:lpstr>Do you have any additional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School Night</dc:title>
  <cp:lastModifiedBy>Maddy Bailey</cp:lastModifiedBy>
  <cp:revision>3</cp:revision>
  <dcterms:modified xsi:type="dcterms:W3CDTF">2020-08-20T21:27:24Z</dcterms:modified>
</cp:coreProperties>
</file>